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5" d="100"/>
          <a:sy n="85" d="100"/>
        </p:scale>
        <p:origin x="54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546E26-5902-8E6D-BBDE-FCDC4D6753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EB34D993-975B-0417-40B5-39F4308FBA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D229C088-CD51-1A36-0A2F-6946114638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5AE5185-AD3E-5C39-4322-1005C5EEF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6259182-47C1-CB5F-232C-F6B19967A5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219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870C81D-9A05-6011-88C4-99C681F7BB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04E9A3D2-C0EC-3DA1-A0DB-831C912F97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B0B03CC-EA49-93AD-2D35-8369AD697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E5FC656D-CB12-87FC-5FF3-AD22F8C337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2948B1A-746E-EFD8-45B7-6C6B84B0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368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A779FD00-A3F8-F302-5358-D4DBA1C7DE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90FD3A61-7895-DBC0-8099-3311897D4A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870C63A-5764-B90F-7D14-8C6F95AC4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86E0119-C11E-B972-2119-03E60BE061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6625615-D662-E32A-4D63-C88E549ED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468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E7E9EA-27A9-B684-A3BE-CA8A1474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C2B2DCA-3417-26E0-BE2B-BF1555D3A2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688D863-488D-09A0-DDAB-9F6F90F06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B302237F-A91C-7806-2852-B45605C54E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A585134-63D6-4A38-DB5B-CE63D361DD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28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FA0247F-3C39-3CDB-E3E0-8D33BA976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8D6BB88A-AD0E-6565-BABE-F80B66D4E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1231889-110C-1FD6-F694-A2B3FE64ED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7B98B33-6312-4EC4-7317-365245493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B9F9AC9-D7B8-8EA1-2AA7-82625C1530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215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25178E-19F6-A08F-DE7F-EA08B0893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D8FFFA-56CF-8319-B1CC-C7321F912E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652AB004-E035-CE39-0058-646C5CF104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0F28B60-E615-C295-DEDD-36879CF64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D68E5C2D-993A-A40E-EC15-FEFE16B0A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E50E9E89-2ECC-90EE-83E7-081BC991D1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6961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33AAFAC-2577-4304-D575-20C42E700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8A0F22E-A002-3071-6EA5-EB3F6E6FCB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E4DC982-9447-A721-7A21-FAE2B10B91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44DD6DB1-AE93-31D8-D2E7-DB17AA8978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F9066EED-29FC-2AFE-F2AE-998E6BC0208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D4146464-696E-D452-4D55-0484887AC0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C46A2A41-2B48-DD17-1481-E95371E96A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A19B913A-083E-50C8-466A-FD00455C04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8811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EDE6AD-2248-1282-87A7-854AE8459F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239E0BF-A10F-3D65-5F56-E740607D9A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7B6D48E7-D6B6-54A7-6282-584B1FECB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16FEAB49-D7B8-7BEC-8BCE-03DFFFB52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11619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5E1B5D4-4F59-1C63-D153-CDD107899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6BFE2441-6971-B0E2-BBBC-B6B593593D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6A32B3D2-F500-B871-F31E-3581C182C1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84475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1279BA-635E-6DE3-5AAD-1B33DFC829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A84746E-2CC4-9ABA-7186-12A93F2A4A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54129B8-B957-8F3D-5834-8060EA0DB4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5DA0ED4-44C7-7842-1419-C02BDE8782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CC33A96-7765-2DAC-9E8E-E73D2BD87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BCDD18B-297D-F76A-3F9B-C4176CECF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867836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C8EE649-4C60-2CA4-6B37-59CAA9B819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171566E6-4E4E-6D85-6FC2-0977499438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97EB8B30-7A94-FE50-DBA0-9ADE5DD97D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7B51F834-D464-57D0-3235-48CD469DF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9CB8D2C-C359-2B8D-96C3-066C45B76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6B06357-1652-B5D6-2575-6253808C03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81636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FDD9EE9A-23E5-07F8-9427-6BEC8933C8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E65A6FE-A98E-87F5-CCEB-45BA127690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FEF8A71-46FC-5171-9FF9-1F5120A265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B9F66-93DE-4CEC-9BCC-34175B591167}" type="datetimeFigureOut">
              <a:rPr lang="nl-NL" smtClean="0"/>
              <a:t>29-1-2023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9999513-A5A6-BEF8-1705-8884D1E56A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2E64B47A-BA14-BA8A-85CA-35B8BCBC1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1AEF0-97D9-478F-B2AA-4F18C4F4200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830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g"/><Relationship Id="rId4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fif"/><Relationship Id="rId2" Type="http://schemas.openxmlformats.org/officeDocument/2006/relationships/image" Target="../media/image11.jfi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505EC0-467B-91AD-7739-90EBF5B3A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3320859"/>
            <a:ext cx="4524973" cy="207633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4800"/>
              <a:t>Inspiratie presentatie </a:t>
            </a:r>
          </a:p>
        </p:txBody>
      </p:sp>
      <p:sp>
        <p:nvSpPr>
          <p:cNvPr id="15" name="Freeform: Shape 12">
            <a:extLst>
              <a:ext uri="{FF2B5EF4-FFF2-40B4-BE49-F238E27FC236}">
                <a16:creationId xmlns:a16="http://schemas.microsoft.com/office/drawing/2014/main" id="{BCC55ACC-A2F6-403C-A3A4-D59B3734D45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57312" y="381000"/>
            <a:ext cx="6334689" cy="6477000"/>
          </a:xfrm>
          <a:custGeom>
            <a:avLst/>
            <a:gdLst>
              <a:gd name="connsiteX0" fmla="*/ 3561588 w 6334689"/>
              <a:gd name="connsiteY0" fmla="*/ 0 h 6477000"/>
              <a:gd name="connsiteX1" fmla="*/ 6309883 w 6334689"/>
              <a:gd name="connsiteY1" fmla="*/ 1296087 h 6477000"/>
              <a:gd name="connsiteX2" fmla="*/ 6334689 w 6334689"/>
              <a:gd name="connsiteY2" fmla="*/ 1329261 h 6477000"/>
              <a:gd name="connsiteX3" fmla="*/ 6334689 w 6334689"/>
              <a:gd name="connsiteY3" fmla="*/ 5793916 h 6477000"/>
              <a:gd name="connsiteX4" fmla="*/ 6309883 w 6334689"/>
              <a:gd name="connsiteY4" fmla="*/ 5827089 h 6477000"/>
              <a:gd name="connsiteX5" fmla="*/ 5760467 w 6334689"/>
              <a:gd name="connsiteY5" fmla="*/ 6363539 h 6477000"/>
              <a:gd name="connsiteX6" fmla="*/ 5607796 w 6334689"/>
              <a:gd name="connsiteY6" fmla="*/ 6477000 h 6477000"/>
              <a:gd name="connsiteX7" fmla="*/ 1519571 w 6334689"/>
              <a:gd name="connsiteY7" fmla="*/ 6477000 h 6477000"/>
              <a:gd name="connsiteX8" fmla="*/ 1296088 w 6334689"/>
              <a:gd name="connsiteY8" fmla="*/ 6309883 h 6477000"/>
              <a:gd name="connsiteX9" fmla="*/ 0 w 6334689"/>
              <a:gd name="connsiteY9" fmla="*/ 3561588 h 6477000"/>
              <a:gd name="connsiteX10" fmla="*/ 3561588 w 6334689"/>
              <a:gd name="connsiteY10" fmla="*/ 0 h 6477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334689" h="6477000">
                <a:moveTo>
                  <a:pt x="3561588" y="0"/>
                </a:moveTo>
                <a:cubicBezTo>
                  <a:pt x="4668032" y="0"/>
                  <a:pt x="5656635" y="504534"/>
                  <a:pt x="6309883" y="1296087"/>
                </a:cubicBezTo>
                <a:lnTo>
                  <a:pt x="6334689" y="1329261"/>
                </a:lnTo>
                <a:lnTo>
                  <a:pt x="6334689" y="5793916"/>
                </a:lnTo>
                <a:lnTo>
                  <a:pt x="6309883" y="5827089"/>
                </a:lnTo>
                <a:cubicBezTo>
                  <a:pt x="6146571" y="6024977"/>
                  <a:pt x="5962299" y="6204927"/>
                  <a:pt x="5760467" y="6363539"/>
                </a:cubicBezTo>
                <a:lnTo>
                  <a:pt x="5607796" y="6477000"/>
                </a:lnTo>
                <a:lnTo>
                  <a:pt x="1519571" y="6477000"/>
                </a:lnTo>
                <a:lnTo>
                  <a:pt x="1296088" y="6309883"/>
                </a:lnTo>
                <a:cubicBezTo>
                  <a:pt x="504535" y="5656635"/>
                  <a:pt x="0" y="4668032"/>
                  <a:pt x="0" y="3561588"/>
                </a:cubicBezTo>
                <a:cubicBezTo>
                  <a:pt x="0" y="1594577"/>
                  <a:pt x="1594577" y="0"/>
                  <a:pt x="356158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Tijdelijke aanduiding voor afbeelding 5" descr="Afbeelding met gras, buiten, lucht, gebouw&#10;&#10;Automatisch gegenereerde beschrijving">
            <a:extLst>
              <a:ext uri="{FF2B5EF4-FFF2-40B4-BE49-F238E27FC236}">
                <a16:creationId xmlns:a16="http://schemas.microsoft.com/office/drawing/2014/main" id="{6868F93C-8A15-5DBE-2D2B-882B15797C93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54" r="1" b="1"/>
          <a:stretch/>
        </p:blipFill>
        <p:spPr>
          <a:xfrm>
            <a:off x="5120639" y="544777"/>
            <a:ext cx="7071361" cy="6313225"/>
          </a:xfrm>
          <a:custGeom>
            <a:avLst/>
            <a:gdLst/>
            <a:ahLst/>
            <a:cxnLst/>
            <a:rect l="l" t="t" r="r" b="b"/>
            <a:pathLst>
              <a:path w="6170914" h="6313225">
                <a:moveTo>
                  <a:pt x="3397813" y="0"/>
                </a:moveTo>
                <a:cubicBezTo>
                  <a:pt x="4453378" y="0"/>
                  <a:pt x="5396522" y="481334"/>
                  <a:pt x="6019731" y="1236489"/>
                </a:cubicBezTo>
                <a:lnTo>
                  <a:pt x="6170914" y="1438663"/>
                </a:lnTo>
                <a:lnTo>
                  <a:pt x="6170914" y="5356963"/>
                </a:lnTo>
                <a:lnTo>
                  <a:pt x="6019731" y="5559138"/>
                </a:lnTo>
                <a:cubicBezTo>
                  <a:pt x="5786028" y="5842321"/>
                  <a:pt x="5507333" y="6086998"/>
                  <a:pt x="5194591" y="6282226"/>
                </a:cubicBezTo>
                <a:lnTo>
                  <a:pt x="5141791" y="6313225"/>
                </a:lnTo>
                <a:lnTo>
                  <a:pt x="1659199" y="6313225"/>
                </a:lnTo>
                <a:lnTo>
                  <a:pt x="1498064" y="6215333"/>
                </a:lnTo>
                <a:cubicBezTo>
                  <a:pt x="594240" y="5604721"/>
                  <a:pt x="0" y="4570663"/>
                  <a:pt x="0" y="3397813"/>
                </a:cubicBezTo>
                <a:cubicBezTo>
                  <a:pt x="0" y="1521253"/>
                  <a:pt x="1521253" y="0"/>
                  <a:pt x="3397813" y="0"/>
                </a:cubicBezTo>
                <a:close/>
              </a:path>
            </a:pathLst>
          </a:custGeom>
        </p:spPr>
      </p:pic>
      <p:sp>
        <p:nvSpPr>
          <p:cNvPr id="8" name="Tijdelijke aanduiding voor tekst 7">
            <a:extLst>
              <a:ext uri="{FF2B5EF4-FFF2-40B4-BE49-F238E27FC236}">
                <a16:creationId xmlns:a16="http://schemas.microsoft.com/office/drawing/2014/main" id="{A213622D-6886-D703-5FE6-0DA9E45402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04672" y="1071880"/>
            <a:ext cx="3932237" cy="3811588"/>
          </a:xfrm>
        </p:spPr>
        <p:txBody>
          <a:bodyPr/>
          <a:lstStyle/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705831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519562F8-D785-7F75-C2B7-4A5C548EE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4756" y="321211"/>
            <a:ext cx="10762488" cy="120700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Tja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6000" kern="1200" dirty="0" err="1">
                <a:solidFill>
                  <a:schemeClr val="tx1"/>
                </a:solidFill>
                <a:latin typeface="+mj-lt"/>
                <a:ea typeface="+mj-ea"/>
                <a:cs typeface="+mj-cs"/>
              </a:rPr>
              <a:t>waar</a:t>
            </a:r>
            <a:r>
              <a:rPr lang="en-US" sz="60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begin je dan…..</a:t>
            </a:r>
          </a:p>
        </p:txBody>
      </p:sp>
      <p:pic>
        <p:nvPicPr>
          <p:cNvPr id="7" name="Afbeelding 6" descr="Afbeelding met binnen, vloer, keuken, plafond&#10;&#10;Automatisch gegenereerde beschrijving">
            <a:extLst>
              <a:ext uri="{FF2B5EF4-FFF2-40B4-BE49-F238E27FC236}">
                <a16:creationId xmlns:a16="http://schemas.microsoft.com/office/drawing/2014/main" id="{ECBAF1D6-42DA-429F-5D51-BD797EC8743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091" r="-1" b="10907"/>
          <a:stretch/>
        </p:blipFill>
        <p:spPr>
          <a:xfrm>
            <a:off x="609600" y="2423680"/>
            <a:ext cx="5212080" cy="3856948"/>
          </a:xfrm>
          <a:prstGeom prst="rect">
            <a:avLst/>
          </a:prstGeom>
        </p:spPr>
      </p:pic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B6375111-306C-49EA-9DD1-79A2ED78FA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6000" y="3354776"/>
            <a:ext cx="0" cy="21209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Afbeelding 8" descr="Afbeelding met gras, buiten, gebouw, boom&#10;&#10;Automatisch gegenereerde beschrijving">
            <a:extLst>
              <a:ext uri="{FF2B5EF4-FFF2-40B4-BE49-F238E27FC236}">
                <a16:creationId xmlns:a16="http://schemas.microsoft.com/office/drawing/2014/main" id="{C226DA62-7DEF-7300-BC0B-E7E20686FBB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" r="-2" b="1296"/>
          <a:stretch/>
        </p:blipFill>
        <p:spPr>
          <a:xfrm>
            <a:off x="6370320" y="2423040"/>
            <a:ext cx="5212080" cy="3857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9892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1B2258F-86CA-4D4D-8270-BC05FCDE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799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gras, buiten, lucht, boom&#10;&#10;Automatisch gegenereerde beschrijving">
            <a:extLst>
              <a:ext uri="{FF2B5EF4-FFF2-40B4-BE49-F238E27FC236}">
                <a16:creationId xmlns:a16="http://schemas.microsoft.com/office/drawing/2014/main" id="{681705F6-3B62-A7FB-BE65-F1B69922BB5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00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7DCC2C3-5BA3-7F44-8D4A-291AD9D5E6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8400" y="1122362"/>
            <a:ext cx="9499600" cy="4678998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 algn="ctr"/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Huis </a:t>
            </a:r>
            <a:r>
              <a:rPr lang="en-US" sz="6000" dirty="0" err="1">
                <a:solidFill>
                  <a:srgbClr val="FFFFFF"/>
                </a:solidFill>
              </a:rPr>
              <a:t>waterdicht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maken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Schuur </a:t>
            </a:r>
            <a:r>
              <a:rPr lang="en-US" sz="6000" dirty="0" err="1">
                <a:solidFill>
                  <a:srgbClr val="FFFFFF"/>
                </a:solidFill>
              </a:rPr>
              <a:t>bouwen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 err="1">
                <a:solidFill>
                  <a:srgbClr val="FFFFFF"/>
                </a:solidFill>
              </a:rPr>
              <a:t>Contouren</a:t>
            </a:r>
            <a:r>
              <a:rPr lang="en-US" sz="6000" dirty="0">
                <a:solidFill>
                  <a:srgbClr val="FFFFFF"/>
                </a:solidFill>
              </a:rPr>
              <a:t> van het erf </a:t>
            </a:r>
            <a:r>
              <a:rPr lang="en-US" sz="6000" dirty="0" err="1">
                <a:solidFill>
                  <a:srgbClr val="FFFFFF"/>
                </a:solidFill>
              </a:rPr>
              <a:t>aanleggen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>
                <a:solidFill>
                  <a:srgbClr val="FFFFFF"/>
                </a:solidFill>
              </a:rPr>
              <a:t>Binnen </a:t>
            </a:r>
            <a:r>
              <a:rPr lang="en-US" sz="6000" dirty="0" err="1">
                <a:solidFill>
                  <a:srgbClr val="FFFFFF"/>
                </a:solidFill>
              </a:rPr>
              <a:t>ruimte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voor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ruimte</a:t>
            </a:r>
            <a:br>
              <a:rPr lang="en-US" sz="6000" dirty="0">
                <a:solidFill>
                  <a:srgbClr val="FFFFFF"/>
                </a:solidFill>
              </a:rPr>
            </a:br>
            <a:r>
              <a:rPr lang="en-US" sz="6000" dirty="0" err="1">
                <a:solidFill>
                  <a:srgbClr val="FFFFFF"/>
                </a:solidFill>
              </a:rPr>
              <a:t>En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toch</a:t>
            </a:r>
            <a:r>
              <a:rPr lang="en-US" sz="6000" dirty="0">
                <a:solidFill>
                  <a:srgbClr val="FFFFFF"/>
                </a:solidFill>
              </a:rPr>
              <a:t> </a:t>
            </a:r>
            <a:r>
              <a:rPr lang="en-US" sz="6000" dirty="0" err="1">
                <a:solidFill>
                  <a:srgbClr val="FFFFFF"/>
                </a:solidFill>
              </a:rPr>
              <a:t>weer</a:t>
            </a:r>
            <a:r>
              <a:rPr lang="en-US" sz="6000" dirty="0">
                <a:solidFill>
                  <a:srgbClr val="FFFFFF"/>
                </a:solidFill>
              </a:rPr>
              <a:t> niet</a:t>
            </a:r>
            <a:br>
              <a:rPr lang="en-US" sz="6000" dirty="0">
                <a:solidFill>
                  <a:srgbClr val="FFFFFF"/>
                </a:solidFill>
              </a:rPr>
            </a:br>
            <a:br>
              <a:rPr lang="en-US" sz="6000" dirty="0">
                <a:solidFill>
                  <a:srgbClr val="FFFFFF"/>
                </a:solidFill>
              </a:rPr>
            </a:br>
            <a:endParaRPr lang="en-US" sz="60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18335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7671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2B632DE-E871-29A1-4D65-905F7589B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27440" y="618681"/>
            <a:ext cx="3464560" cy="4794567"/>
          </a:xfrm>
        </p:spPr>
        <p:txBody>
          <a:bodyPr>
            <a:normAutofit/>
          </a:bodyPr>
          <a:lstStyle/>
          <a:p>
            <a:r>
              <a:rPr lang="nl-NL" sz="3600" dirty="0">
                <a:solidFill>
                  <a:srgbClr val="FFFFFF"/>
                </a:solidFill>
              </a:rPr>
              <a:t>-Erfinrichting</a:t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>- Warmte van dieren benutten</a:t>
            </a:r>
            <a:br>
              <a:rPr lang="nl-NL" sz="3600" dirty="0">
                <a:solidFill>
                  <a:srgbClr val="FFFFFF"/>
                </a:solidFill>
              </a:rPr>
            </a:br>
            <a:r>
              <a:rPr lang="nl-NL" sz="3600" dirty="0">
                <a:solidFill>
                  <a:srgbClr val="FFFFFF"/>
                </a:solidFill>
              </a:rPr>
              <a:t>- efficiënt benutten van materialen 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tekst, oud&#10;&#10;Automatisch gegenereerde beschrijving">
            <a:extLst>
              <a:ext uri="{FF2B5EF4-FFF2-40B4-BE49-F238E27FC236}">
                <a16:creationId xmlns:a16="http://schemas.microsoft.com/office/drawing/2014/main" id="{6C45BE44-875F-53ED-3B19-41D51434D8E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2" b="4309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5162297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28F64C6-FE22-4FC1-A763-DFCC514811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A08C946-32F2-3344-5F09-14310E226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En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hoe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wij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hier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van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leerden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pic>
        <p:nvPicPr>
          <p:cNvPr id="8" name="Afbeelding 7" descr="Afbeelding met venster, binnen, vloer, muur&#10;&#10;Automatisch gegenereerde beschrijving">
            <a:extLst>
              <a:ext uri="{FF2B5EF4-FFF2-40B4-BE49-F238E27FC236}">
                <a16:creationId xmlns:a16="http://schemas.microsoft.com/office/drawing/2014/main" id="{C841A808-0326-3E66-471C-0FD1968F1A3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92" r="-2" b="-2"/>
          <a:stretch/>
        </p:blipFill>
        <p:spPr>
          <a:xfrm>
            <a:off x="317635" y="321733"/>
            <a:ext cx="4151681" cy="3026834"/>
          </a:xfrm>
          <a:prstGeom prst="rect">
            <a:avLst/>
          </a:prstGeom>
        </p:spPr>
      </p:pic>
      <p:pic>
        <p:nvPicPr>
          <p:cNvPr id="10" name="Afbeelding 9" descr="Afbeelding met binnen, muur&#10;&#10;Automatisch gegenereerde beschrijving">
            <a:extLst>
              <a:ext uri="{FF2B5EF4-FFF2-40B4-BE49-F238E27FC236}">
                <a16:creationId xmlns:a16="http://schemas.microsoft.com/office/drawing/2014/main" id="{A46494EC-A60B-12A9-A292-62986CCA264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6" r="1" b="34385"/>
          <a:stretch/>
        </p:blipFill>
        <p:spPr>
          <a:xfrm>
            <a:off x="4638955" y="321733"/>
            <a:ext cx="3539976" cy="2985818"/>
          </a:xfrm>
          <a:prstGeom prst="rect">
            <a:avLst/>
          </a:prstGeom>
        </p:spPr>
      </p:pic>
      <p:pic>
        <p:nvPicPr>
          <p:cNvPr id="4" name="Afbeelding 3" descr="Afbeelding met gebouw, buiten, baksteen, huis&#10;&#10;Automatisch gegenereerde beschrijving">
            <a:extLst>
              <a:ext uri="{FF2B5EF4-FFF2-40B4-BE49-F238E27FC236}">
                <a16:creationId xmlns:a16="http://schemas.microsoft.com/office/drawing/2014/main" id="{7777C799-A13A-81B1-92C1-B8222D98BA0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4068" r="-3" b="22593"/>
          <a:stretch/>
        </p:blipFill>
        <p:spPr>
          <a:xfrm>
            <a:off x="8348570" y="321734"/>
            <a:ext cx="3535590" cy="2985818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C34627B-48E6-4F4D-B843-97717A86B4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Afbeelding 5" descr="Afbeelding met hout, steen&#10;&#10;Automatisch gegenereerde beschrijving">
            <a:extLst>
              <a:ext uri="{FF2B5EF4-FFF2-40B4-BE49-F238E27FC236}">
                <a16:creationId xmlns:a16="http://schemas.microsoft.com/office/drawing/2014/main" id="{38F5E275-AC27-11C0-8811-9F280F27C9AE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62" r="-1" b="39772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1374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6C5FA50-8D52-4617-AF91-5C7B1C835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5B5A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1218694-C986-DC1D-79D2-20A15B1037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3496" y="618681"/>
            <a:ext cx="2613872" cy="4794567"/>
          </a:xfrm>
        </p:spPr>
        <p:txBody>
          <a:bodyPr>
            <a:normAutofit/>
          </a:bodyPr>
          <a:lstStyle/>
          <a:p>
            <a:r>
              <a:rPr lang="nl-NL" sz="3600" dirty="0" err="1">
                <a:solidFill>
                  <a:srgbClr val="FFFFFF"/>
                </a:solidFill>
              </a:rPr>
              <a:t>Gasloos</a:t>
            </a:r>
            <a:r>
              <a:rPr lang="nl-NL" sz="3600" dirty="0">
                <a:solidFill>
                  <a:srgbClr val="FFFFFF"/>
                </a:solidFill>
              </a:rPr>
              <a:t> wonen </a:t>
            </a:r>
          </a:p>
        </p:txBody>
      </p:sp>
      <p:sp>
        <p:nvSpPr>
          <p:cNvPr id="11" name="Rounded Rectangle 9">
            <a:extLst>
              <a:ext uri="{FF2B5EF4-FFF2-40B4-BE49-F238E27FC236}">
                <a16:creationId xmlns:a16="http://schemas.microsoft.com/office/drawing/2014/main" id="{E223798C-12AD-4B0C-A50C-D676347D67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3354" y="484632"/>
            <a:ext cx="8129016" cy="5724144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binnen, meter, vies, rommelig&#10;&#10;Automatisch gegenereerde beschrijving">
            <a:extLst>
              <a:ext uri="{FF2B5EF4-FFF2-40B4-BE49-F238E27FC236}">
                <a16:creationId xmlns:a16="http://schemas.microsoft.com/office/drawing/2014/main" id="{36024E12-2CFB-7AD7-77E1-A4CD8CB8409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00"/>
          <a:stretch/>
        </p:blipFill>
        <p:spPr>
          <a:xfrm>
            <a:off x="976251" y="942538"/>
            <a:ext cx="7163222" cy="4808332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2132797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:a16="http://schemas.microsoft.com/office/drawing/2014/main" id="{7383B190-6BFB-422F-B667-06B7B25F09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4708357" y="3509963"/>
            <a:ext cx="7092215" cy="2967839"/>
          </a:xfrm>
          <a:prstGeom prst="rect">
            <a:avLst/>
          </a:prstGeom>
          <a:solidFill>
            <a:srgbClr val="404040"/>
          </a:solidFill>
          <a:ln w="127000" cap="sq" cmpd="thinThick">
            <a:solidFill>
              <a:srgbClr val="4040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537E9B13-94B9-EE4C-C777-C016FFD13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21821" y="3812954"/>
            <a:ext cx="6465287" cy="151601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Dillema’s en fouten </a:t>
            </a:r>
          </a:p>
        </p:txBody>
      </p:sp>
      <p:pic>
        <p:nvPicPr>
          <p:cNvPr id="4" name="Afbeelding 3" descr="Afbeelding met keukenapparaat&#10;&#10;Automatisch gegenereerde beschrijving">
            <a:extLst>
              <a:ext uri="{FF2B5EF4-FFF2-40B4-BE49-F238E27FC236}">
                <a16:creationId xmlns:a16="http://schemas.microsoft.com/office/drawing/2014/main" id="{2CA531EA-71A9-C16D-1F00-B637DCE6BA5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710" r="1" b="1"/>
          <a:stretch/>
        </p:blipFill>
        <p:spPr>
          <a:xfrm>
            <a:off x="317635" y="299363"/>
            <a:ext cx="4160452" cy="3049204"/>
          </a:xfrm>
          <a:prstGeom prst="rect">
            <a:avLst/>
          </a:prstGeom>
        </p:spPr>
      </p:pic>
      <p:pic>
        <p:nvPicPr>
          <p:cNvPr id="6" name="Afbeelding 5" descr="Afbeelding met binnen, muur, vloer, plafond&#10;&#10;Automatisch gegenereerde beschrijving">
            <a:extLst>
              <a:ext uri="{FF2B5EF4-FFF2-40B4-BE49-F238E27FC236}">
                <a16:creationId xmlns:a16="http://schemas.microsoft.com/office/drawing/2014/main" id="{C817A29F-EBA0-506F-B5AC-4833CC5341F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53" r="-1" b="20500"/>
          <a:stretch/>
        </p:blipFill>
        <p:spPr>
          <a:xfrm>
            <a:off x="4654296" y="299363"/>
            <a:ext cx="7217085" cy="3008188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D28E597-4AF8-4D69-A9AB-A1EDC6156B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38287" y="5443086"/>
            <a:ext cx="6400800" cy="0"/>
          </a:xfrm>
          <a:prstGeom prst="line">
            <a:avLst/>
          </a:prstGeom>
          <a:ln w="22225">
            <a:solidFill>
              <a:srgbClr val="D9D9D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Afbeelding 7">
            <a:extLst>
              <a:ext uri="{FF2B5EF4-FFF2-40B4-BE49-F238E27FC236}">
                <a16:creationId xmlns:a16="http://schemas.microsoft.com/office/drawing/2014/main" id="{6754DEC1-D8B1-58AA-FF17-EE0CAFC02F4D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3027" b="1"/>
          <a:stretch/>
        </p:blipFill>
        <p:spPr>
          <a:xfrm>
            <a:off x="317635" y="3509433"/>
            <a:ext cx="4160452" cy="3026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7821478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59</Words>
  <Application>Microsoft Office PowerPoint</Application>
  <PresentationFormat>Breedbeeld</PresentationFormat>
  <Paragraphs>7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Kantoorthema</vt:lpstr>
      <vt:lpstr>Inspiratie presentatie </vt:lpstr>
      <vt:lpstr>Tja en waar begin je dan…..</vt:lpstr>
      <vt:lpstr> Huis waterdicht maken Schuur bouwen Contouren van het erf aanleggen  Binnen ruimte voor ruimte En toch weer niet  </vt:lpstr>
      <vt:lpstr>-Erfinrichting - Warmte van dieren benutten - efficiënt benutten van materialen </vt:lpstr>
      <vt:lpstr>En hoe wij hier van leerden </vt:lpstr>
      <vt:lpstr>Gasloos wonen </vt:lpstr>
      <vt:lpstr>Dillema’s en fouten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Inspiratie presentatie</dc:title>
  <dc:creator>Tijs, Irene</dc:creator>
  <cp:lastModifiedBy>Ria Broekhuis</cp:lastModifiedBy>
  <cp:revision>2</cp:revision>
  <dcterms:created xsi:type="dcterms:W3CDTF">2023-01-28T07:21:25Z</dcterms:created>
  <dcterms:modified xsi:type="dcterms:W3CDTF">2023-01-29T11:06:00Z</dcterms:modified>
</cp:coreProperties>
</file>